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sldIdLst>
    <p:sldId id="259" r:id="rId12"/>
    <p:sldId id="260" r:id="rId13"/>
    <p:sldId id="263" r:id="rId14"/>
    <p:sldId id="261" r:id="rId15"/>
    <p:sldId id="264" r:id="rId16"/>
    <p:sldId id="262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EDB1CA-FF5C-4B29-A9A0-67BC0EF1A232}" v="4" dt="2024-06-17T07:14:33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9" autoAdjust="0"/>
    <p:restoredTop sz="94660"/>
  </p:normalViewPr>
  <p:slideViewPr>
    <p:cSldViewPr>
      <p:cViewPr varScale="1">
        <p:scale>
          <a:sx n="80" d="100"/>
          <a:sy n="80" d="100"/>
        </p:scale>
        <p:origin x="177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microsoft.com/office/2016/11/relationships/changesInfo" Target="changesInfos/changesInfo1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DEEDB1CA-FF5C-4B29-A9A0-67BC0EF1A232}"/>
    <pc:docChg chg="modSld">
      <pc:chgData name="Shaji Varghese" userId="b6635ce32d741a41" providerId="LiveId" clId="{DEEDB1CA-FF5C-4B29-A9A0-67BC0EF1A232}" dt="2024-06-17T07:12:18.513" v="1" actId="1076"/>
      <pc:docMkLst>
        <pc:docMk/>
      </pc:docMkLst>
      <pc:sldChg chg="modSp mod">
        <pc:chgData name="Shaji Varghese" userId="b6635ce32d741a41" providerId="LiveId" clId="{DEEDB1CA-FF5C-4B29-A9A0-67BC0EF1A232}" dt="2024-06-17T07:12:18.513" v="1" actId="1076"/>
        <pc:sldMkLst>
          <pc:docMk/>
          <pc:sldMk cId="3562395084" sldId="262"/>
        </pc:sldMkLst>
        <pc:spChg chg="mod">
          <ac:chgData name="Shaji Varghese" userId="b6635ce32d741a41" providerId="LiveId" clId="{DEEDB1CA-FF5C-4B29-A9A0-67BC0EF1A232}" dt="2024-06-17T07:12:14.445" v="0" actId="1076"/>
          <ac:spMkLst>
            <pc:docMk/>
            <pc:sldMk cId="3562395084" sldId="262"/>
            <ac:spMk id="3" creationId="{00000000-0000-0000-0000-000000000000}"/>
          </ac:spMkLst>
        </pc:spChg>
        <pc:spChg chg="mod">
          <ac:chgData name="Shaji Varghese" userId="b6635ce32d741a41" providerId="LiveId" clId="{DEEDB1CA-FF5C-4B29-A9A0-67BC0EF1A232}" dt="2024-06-17T07:12:18.513" v="1" actId="1076"/>
          <ac:spMkLst>
            <pc:docMk/>
            <pc:sldMk cId="3562395084" sldId="262"/>
            <ac:spMk id="5" creationId="{9B1EAC24-E4D8-DEA4-1674-92D0A589E93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0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image" Target="../media/image10.jpeg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4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6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image" Target="../media/image6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8.jpeg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8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image" Target="../media/image8.jpeg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9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image" Target="../media/image10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C67AD5-7A9F-435E-A4B2-21D3ADBFFB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16F3D-AFD8-4C8E-AB44-555DDFB019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5333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88CF-A336-44A2-8152-9D28BE51C2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4697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74054-5994-4FC7-AD08-BFB6E5F859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0514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70343-E215-4E28-AFB8-A19F4A7EA7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61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5FDE6-DD3D-41A1-AF39-B9320DE792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9271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4F434-7FA9-428D-917F-60A2BDFFAC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4125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CFE09-2D6D-4D65-9906-C275FE669D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0743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DC469-0351-4CB5-9434-177C653A7F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2790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F8E89-CCB6-4235-9D70-21E6673804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5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0D493-A2A8-47C4-A474-E851E823C7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086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1123-DD30-DBC2-CA31-616E5F0E5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969F5-ADBB-BC1B-5322-A5AE218D41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EC5EE-71DA-066D-5E31-C09FEA3D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E619C-B31A-4E93-C03A-BE5CC8FD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4112C-B95A-B440-3E66-E360797A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5662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312D9-553E-8AA4-EF12-0E97425E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8901B-C455-F2F6-7D5A-019557948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BC5C4-2F90-BAF5-C86D-61BE3A09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65438-EDA2-EBD5-47FD-EE246468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AC44A-E06E-50FB-257E-82781886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008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D671-2D6C-2BEE-8AE0-4CBC3E8A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15282-9D3E-1F54-CC64-6729EA6E4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7A25E-E4D0-A2D3-8A4A-B99C4126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83E28-635F-BF38-96FD-0FA09086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BCFAD-6997-345E-08E8-1D550513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3142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3D4F-762E-6BED-82F2-00D7C378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1DA41-49D0-6948-9586-818C3C4C8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7293E-8EE7-0A27-196E-8AABA0AC3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508E2-06A3-C6F1-D7B6-A2073C314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7A6FB-4C49-FED2-CC8F-69CAF24A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1BA4E2-783A-E7B8-44AB-094924A4D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5697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3D189-89AE-0C86-6FA1-F3172A47A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AF990-06C5-E3BB-E193-48C7EBB9E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C4C866-0570-70F1-C2D3-A3CF79794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6D80E5-9683-BA58-526C-5976C10633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D34812-7E69-EABC-4008-BF0174C9D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2FCE86-59D7-7BE4-13B9-25161AF0D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F08F86-9FA4-2AAA-2239-AE1AC77F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093A9C-D3F9-C7E9-B51F-D66F919D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8860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AC82-300E-EC84-3154-B0C43E3FD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EB97DC-51AD-A00C-1EDF-33DD2DD56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063A5-E91F-B85E-1713-D4202ED49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E1F70-5C31-A26E-D26D-B8F0D9FA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0969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4D8088-562D-2CED-7FE8-FA7DB3603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468956-58D6-4412-DAB9-502B4A90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2FE7A-23D2-5EEB-7C1C-E800D004E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5366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C1DE2-BE69-6551-0E12-8B693A6E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19826-B6D3-3244-D820-D2902B490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3F4EF-EDE4-7743-F182-FCDDB1DCA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DEE2D-F15E-60BA-FF4D-3D4A6F0B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2E13B-ABFB-F8F5-27EF-7D20B9373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15FF9-9FBC-EE23-256D-8FDBB1985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6770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2DD9F-8E56-8A4F-12AC-60D1DCDAA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22CFB-8E42-6C2A-93C2-96E90148E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47B74-B03C-E105-E88A-41DAE8BD8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73C89-1CA9-73F5-B9F2-7A668E7AC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B5B54-C3CB-8EBC-4F00-FC7A7725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9D922-048C-0764-ECB8-B42CE383F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47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AD646-D0CE-5ED6-4EA5-CFFF3F7B6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97D46-F654-81DF-ED8C-30752928D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00AB8-B059-E37D-DF30-2C1EF0B7A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0E569-A034-A2FA-85B7-8842CA74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0069D-8B24-0C5E-2573-8AAC74B7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7020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08F3B-42A9-34E2-05E7-E83CF50DB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2B169-6FDD-CE2E-5186-DD2721A97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9433E-8ACA-5BBF-378F-62331342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8620C-98E1-0640-7BDE-BFDF04F8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3529E-E516-FE40-9D45-2E61DCF69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53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24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600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95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952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34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0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36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65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48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900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F0E238-BAB3-42AC-B8F6-533E069638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EF32B-BEA5-4295-B1FE-7ECD013EC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6701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F1183-139F-4572-82FB-CCE6B170E6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317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08832-C330-4A06-9B49-4626E58640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8074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DA641-93F9-4E18-9F32-4AFC26CE47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1681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56B6C-D0EF-4952-B7FA-72BDFFA61F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8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C8416-A693-4CF2-8A30-97899CA45A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5600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D3AA-5437-4613-BE65-49DE9834A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3793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5B216-F5EB-429D-8717-7CEFC1C3A9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7060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308D6-A822-4D4B-B43A-EDA005433A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8022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D1473-2610-4774-A6C4-2F9030BE9F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8258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115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523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997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8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045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481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568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453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4112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65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D4C9C40-3D34-4D70-9152-F51E6A25FE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AB1B9-4A92-4857-A45C-5E8995A32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9297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91910-DFBF-45A8-B19F-29D10D3378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3569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39D60-4E90-4780-9EE9-B53F4EB3C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94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53302-55A3-4614-AEA8-D98398FBE2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2129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8263B-ADD8-4AFA-B516-BE17F7E55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1619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1689C-C8B6-4A70-B7F4-6479006064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0983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9F6B2-AFD9-434C-8A27-44749D1AEE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278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6D447-006C-4EE3-B283-D25354AEB7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4045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88E0D-35DF-4015-AE2E-C7BCD31518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4341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F0151-E3AF-4ACE-B04C-7B7524279C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8372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73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7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7532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26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9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1331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2830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090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1960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836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16F7CF-9E1F-4975-8A70-8437F447F4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523C1-16F7-4F34-9052-C14BB36C9A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52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3B554-5A05-47A4-9CA4-C236E0240A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42601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8DBD-8498-45DC-81EF-ADD071BA13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98031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2F6CC-17EA-4257-9297-8C7F324D89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99057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A34D0-1DDC-4F12-AC88-730772E21F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0451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C8DB-F869-481A-8510-002BD897B9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76342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27A99-4BA5-46BB-B56D-2B12208692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538982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882E6-A035-43C3-BD35-D5BA861ADC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95813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BC35B-E0F5-4997-BF26-033815600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13170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5E3EB-14D3-4994-81A0-8A3FD8E2D6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85283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5327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1466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034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8615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9515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7490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5333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9832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728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0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tags" Target="../tags/tag3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5" Type="http://schemas.openxmlformats.org/officeDocument/2006/relationships/image" Target="../media/image9.jpeg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tags" Target="../tags/tag3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ags" Target="../tags/tag1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ags" Target="../tags/tag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ags" Target="../tags/tag21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tags" Target="../tags/tag2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ags" Target="../tags/tag25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tags" Target="../tags/tag2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ags" Target="../tags/tag29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tags" Target="../tags/tag3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tags" Target="../tags/tag33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9.jpeg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tags" Target="../tags/tag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7368D4-AEA7-4225-9764-11E97F435A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729BB5-3AEF-CBC6-CB93-3C8344F28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3CB88-0575-7D21-0C5D-F08FE05F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07CFB-C3FD-5246-6D18-02AC8CB71A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F727E-2062-C899-5A47-2B144BB82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2522B-5B08-25C9-973F-1BF08360A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17F07A-8DE1-421C-B7E4-875CA3BFDB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E5655A-0D6D-4B4D-8587-1B452C2A36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E35F66-1229-468D-9A3A-CF1EEFF9B3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276599"/>
            <a:ext cx="92964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725" y="2895600"/>
            <a:ext cx="9144000" cy="3413076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3600" dirty="0" err="1"/>
              <a:t>Sthuthichidum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r>
              <a:rPr lang="en-US" sz="3600" dirty="0"/>
              <a:t> </a:t>
            </a:r>
            <a:r>
              <a:rPr lang="en-US" sz="3600" dirty="0" err="1"/>
              <a:t>szthuthichidum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br>
              <a:rPr lang="en-US" sz="3600" dirty="0"/>
            </a:br>
            <a:r>
              <a:rPr lang="en-US" sz="3600" dirty="0" err="1"/>
              <a:t>Mahonnathanaam</a:t>
            </a:r>
            <a:r>
              <a:rPr lang="en-US" sz="3600" dirty="0"/>
              <a:t> </a:t>
            </a:r>
            <a:r>
              <a:rPr lang="en-US" sz="3600" dirty="0" err="1"/>
              <a:t>manoharanaam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Mama </a:t>
            </a:r>
            <a:r>
              <a:rPr lang="en-US" sz="3600" dirty="0" err="1"/>
              <a:t>priyane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E9DB7-B943-CF8D-C584-9C4A7968EE25}"/>
              </a:ext>
            </a:extLst>
          </p:cNvPr>
          <p:cNvSpPr txBox="1"/>
          <p:nvPr/>
        </p:nvSpPr>
        <p:spPr>
          <a:xfrm>
            <a:off x="76200" y="1066800"/>
            <a:ext cx="9067800" cy="19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സ്തുതിച്ചിടും ഞാന്‍ സ്തുതിച്ചിടും ഞാന്‍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മഹോന്നതനാം മനോഹരനാം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മമ പ്രിയനെ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3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276599"/>
            <a:ext cx="92964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3276599"/>
            <a:ext cx="9144000" cy="3413076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b="1" dirty="0" err="1"/>
              <a:t>Paapam</a:t>
            </a:r>
            <a:r>
              <a:rPr lang="en-US" sz="3600" b="1" dirty="0"/>
              <a:t> </a:t>
            </a:r>
            <a:r>
              <a:rPr lang="en-US" sz="3600" b="1" dirty="0" err="1"/>
              <a:t>pokkiyen</a:t>
            </a:r>
            <a:r>
              <a:rPr lang="en-US" sz="3600" b="1" dirty="0"/>
              <a:t> </a:t>
            </a:r>
            <a:r>
              <a:rPr lang="en-US" sz="3600" b="1" dirty="0" err="1"/>
              <a:t>shaapam</a:t>
            </a:r>
            <a:r>
              <a:rPr lang="en-US" sz="3600" b="1" dirty="0"/>
              <a:t> </a:t>
            </a:r>
            <a:r>
              <a:rPr lang="en-US" sz="3600" b="1" dirty="0" err="1"/>
              <a:t>neekki</a:t>
            </a:r>
            <a:r>
              <a:rPr lang="en-US" sz="3600" b="1" dirty="0"/>
              <a:t>-van </a:t>
            </a:r>
            <a:r>
              <a:rPr lang="en-US" sz="3600" b="1" dirty="0" err="1"/>
              <a:t>thaapam</a:t>
            </a:r>
            <a:r>
              <a:rPr lang="en-US" sz="3600" b="1" dirty="0"/>
              <a:t> </a:t>
            </a:r>
            <a:r>
              <a:rPr lang="en-US" sz="3600" b="1" dirty="0" err="1"/>
              <a:t>theerthavane</a:t>
            </a:r>
            <a:r>
              <a:rPr lang="en-US" sz="3600" b="1" dirty="0"/>
              <a:t> - </a:t>
            </a:r>
            <a:r>
              <a:rPr lang="en-US" sz="3600" b="1" dirty="0" err="1"/>
              <a:t>Ennum</a:t>
            </a:r>
            <a:r>
              <a:rPr lang="en-US" sz="3600" b="1" dirty="0"/>
              <a:t> </a:t>
            </a:r>
            <a:r>
              <a:rPr lang="en-US" sz="3600" b="1" dirty="0" err="1"/>
              <a:t>sthuthikkum</a:t>
            </a:r>
            <a:r>
              <a:rPr lang="en-US" sz="3600" b="1" dirty="0"/>
              <a:t> </a:t>
            </a:r>
            <a:r>
              <a:rPr lang="en-US" sz="3600" b="1" dirty="0" err="1"/>
              <a:t>veenu</a:t>
            </a:r>
            <a:r>
              <a:rPr lang="en-US" sz="3600" b="1" dirty="0"/>
              <a:t> </a:t>
            </a:r>
            <a:r>
              <a:rPr lang="en-US" sz="3600" b="1" dirty="0" err="1"/>
              <a:t>namikkum</a:t>
            </a:r>
            <a:r>
              <a:rPr lang="en-US" sz="3600" b="1" dirty="0"/>
              <a:t> </a:t>
            </a:r>
            <a:r>
              <a:rPr lang="en-US" sz="3600" b="1" dirty="0" err="1"/>
              <a:t>Paadipukazhthidum</a:t>
            </a:r>
            <a:r>
              <a:rPr lang="en-US" sz="3600" b="1" dirty="0"/>
              <a:t> </a:t>
            </a:r>
            <a:r>
              <a:rPr lang="en-US" sz="3600" b="1" dirty="0" err="1"/>
              <a:t>njaan</a:t>
            </a:r>
            <a:br>
              <a:rPr lang="en-US" sz="3600" b="1" dirty="0"/>
            </a:br>
            <a:r>
              <a:rPr lang="en-US" sz="3600" b="1" dirty="0" err="1"/>
              <a:t>Snehanidhe</a:t>
            </a:r>
            <a:r>
              <a:rPr lang="en-US" sz="3600" b="1" dirty="0"/>
              <a:t> </a:t>
            </a:r>
            <a:r>
              <a:rPr lang="en-US" sz="3600" b="1" dirty="0" err="1"/>
              <a:t>krupaa</a:t>
            </a:r>
            <a:r>
              <a:rPr lang="en-US" sz="3600" b="1" dirty="0"/>
              <a:t> </a:t>
            </a:r>
            <a:r>
              <a:rPr lang="en-US" sz="3600" b="1" dirty="0" err="1"/>
              <a:t>pathiye</a:t>
            </a:r>
            <a:br>
              <a:rPr lang="en-US" sz="3600" b="1" dirty="0"/>
            </a:br>
            <a:r>
              <a:rPr lang="en-US" sz="3600" b="1" dirty="0" err="1"/>
              <a:t>Karunaanadiye</a:t>
            </a:r>
            <a:r>
              <a:rPr lang="en-US" sz="3600" b="1" dirty="0"/>
              <a:t> </a:t>
            </a:r>
            <a:r>
              <a:rPr lang="en-US" sz="3600" b="1" dirty="0" err="1"/>
              <a:t>paramaanandamaay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8433D3-5453-784E-96C1-9467BDB09F2D}"/>
              </a:ext>
            </a:extLst>
          </p:cNvPr>
          <p:cNvSpPr txBox="1"/>
          <p:nvPr/>
        </p:nvSpPr>
        <p:spPr>
          <a:xfrm>
            <a:off x="0" y="30646"/>
            <a:ext cx="9144000" cy="3245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പാപം പോക്കിയെന്‍ ശാപം നീക്കി-വന്‍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താപം തീര്‍ത്തവനെ എന്നും സ്തുതിക്കും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വീണുനമിക്കും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പാടിപ്പുകഴ്ത്തിടും ഞാന്‍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സ്നേഹനിധെ കൃപാപതിയെ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കരുണാനദിയെ പരമാനന്ദമായ്-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1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276599"/>
            <a:ext cx="92964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725" y="2895600"/>
            <a:ext cx="9144000" cy="3413076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3600" dirty="0" err="1"/>
              <a:t>Sthuthichidum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r>
              <a:rPr lang="en-US" sz="3600" dirty="0"/>
              <a:t> </a:t>
            </a:r>
            <a:r>
              <a:rPr lang="en-US" sz="3600" dirty="0" err="1"/>
              <a:t>szthuthichidum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br>
              <a:rPr lang="en-US" sz="3600" dirty="0"/>
            </a:br>
            <a:r>
              <a:rPr lang="en-US" sz="3600" dirty="0" err="1"/>
              <a:t>Mahonnathanaam</a:t>
            </a:r>
            <a:r>
              <a:rPr lang="en-US" sz="3600" dirty="0"/>
              <a:t> </a:t>
            </a:r>
            <a:r>
              <a:rPr lang="en-US" sz="3600" dirty="0" err="1"/>
              <a:t>manoharanaam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Mama </a:t>
            </a:r>
            <a:r>
              <a:rPr lang="en-US" sz="3600" dirty="0" err="1"/>
              <a:t>priyane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E9DB7-B943-CF8D-C584-9C4A7968EE25}"/>
              </a:ext>
            </a:extLst>
          </p:cNvPr>
          <p:cNvSpPr txBox="1"/>
          <p:nvPr/>
        </p:nvSpPr>
        <p:spPr>
          <a:xfrm>
            <a:off x="76200" y="1066800"/>
            <a:ext cx="9067800" cy="19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സ്തുതിച്ചിടും ഞാന്‍ സ്തുതിച്ചിടും ഞാന്‍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മഹോന്നതനാം മനോഹരനാം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മമ പ്രിയനെ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38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276599"/>
            <a:ext cx="92964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572007"/>
            <a:ext cx="9144000" cy="3184476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b="1" dirty="0" err="1"/>
              <a:t>Kaanaathakannu</a:t>
            </a:r>
            <a:r>
              <a:rPr lang="en-US" sz="3600" b="1" dirty="0"/>
              <a:t> </a:t>
            </a:r>
            <a:r>
              <a:rPr lang="en-US" sz="3600" b="1" dirty="0" err="1"/>
              <a:t>paapakkuzhiyilveenu</a:t>
            </a:r>
            <a:r>
              <a:rPr lang="en-US" sz="3600" b="1" dirty="0"/>
              <a:t> </a:t>
            </a:r>
            <a:r>
              <a:rPr lang="en-US" sz="3600" b="1" dirty="0" err="1"/>
              <a:t>valanjidave</a:t>
            </a:r>
            <a:r>
              <a:rPr lang="en-US" sz="3600" b="1" dirty="0"/>
              <a:t> </a:t>
            </a:r>
            <a:r>
              <a:rPr lang="en-US" sz="3600" b="1" dirty="0" err="1"/>
              <a:t>Thediyenneyum</a:t>
            </a:r>
            <a:r>
              <a:rPr lang="en-US" sz="3600" b="1" dirty="0"/>
              <a:t> </a:t>
            </a:r>
            <a:r>
              <a:rPr lang="en-US" sz="3600" b="1" dirty="0" err="1"/>
              <a:t>nallidayan</a:t>
            </a:r>
            <a:r>
              <a:rPr lang="en-US" sz="3600" b="1" dirty="0"/>
              <a:t> </a:t>
            </a:r>
            <a:r>
              <a:rPr lang="en-US" sz="3600" b="1" dirty="0" err="1"/>
              <a:t>paadu</a:t>
            </a:r>
            <a:r>
              <a:rPr lang="en-US" sz="3600" b="1" dirty="0"/>
              <a:t> </a:t>
            </a:r>
            <a:r>
              <a:rPr lang="en-US" sz="3600" b="1" dirty="0" err="1"/>
              <a:t>sahichadhikam</a:t>
            </a:r>
            <a:r>
              <a:rPr lang="en-US" sz="3600" b="1" dirty="0"/>
              <a:t> - </a:t>
            </a:r>
            <a:r>
              <a:rPr lang="en-US" sz="3600" b="1" dirty="0" err="1"/>
              <a:t>Thankaninam</a:t>
            </a:r>
            <a:r>
              <a:rPr lang="en-US" sz="3600" b="1" dirty="0"/>
              <a:t> </a:t>
            </a:r>
            <a:r>
              <a:rPr lang="en-US" sz="3600" b="1" dirty="0" err="1"/>
              <a:t>vilayaay</a:t>
            </a:r>
            <a:r>
              <a:rPr lang="en-US" sz="3600" b="1" dirty="0"/>
              <a:t> </a:t>
            </a:r>
            <a:r>
              <a:rPr lang="en-US" sz="3600" b="1" dirty="0" err="1"/>
              <a:t>koduthu</a:t>
            </a:r>
            <a:br>
              <a:rPr lang="en-US" sz="3600" b="1" dirty="0"/>
            </a:br>
            <a:r>
              <a:rPr lang="en-US" sz="3600" b="1" dirty="0"/>
              <a:t>En </a:t>
            </a:r>
            <a:r>
              <a:rPr lang="en-US" sz="3600" b="1" dirty="0" err="1"/>
              <a:t>priyanenneyum</a:t>
            </a:r>
            <a:r>
              <a:rPr lang="en-US" sz="3600" b="1" dirty="0"/>
              <a:t> </a:t>
            </a:r>
            <a:r>
              <a:rPr lang="en-US" sz="3600" b="1" dirty="0" err="1"/>
              <a:t>veendeduthu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E8ED8A-1390-A5E6-DE72-8F2B554EF8FF}"/>
              </a:ext>
            </a:extLst>
          </p:cNvPr>
          <p:cNvSpPr txBox="1"/>
          <p:nvPr/>
        </p:nvSpPr>
        <p:spPr>
          <a:xfrm>
            <a:off x="304800" y="228600"/>
            <a:ext cx="8763000" cy="3257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കാണാതകന്നു പാപക്കുഴിയില്‍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വീണുവലഞ്ഞിടവേ തേടിയെന്നെയും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നല്ലിടയന്‍ പാടു സഹിച്ചധികം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തങ്കനിണം വിലയായ് കൊടുത്തു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എന്‍ പ്രിയനെന്നെയും വീണ്ടെടുത്തു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3141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276599"/>
            <a:ext cx="92964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725" y="2895600"/>
            <a:ext cx="9144000" cy="3413076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3600" dirty="0" err="1"/>
              <a:t>Sthuthichidum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r>
              <a:rPr lang="en-US" sz="3600" dirty="0"/>
              <a:t> </a:t>
            </a:r>
            <a:r>
              <a:rPr lang="en-US" sz="3600" dirty="0" err="1"/>
              <a:t>szthuthichidum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br>
              <a:rPr lang="en-US" sz="3600" dirty="0"/>
            </a:br>
            <a:r>
              <a:rPr lang="en-US" sz="3600" dirty="0" err="1"/>
              <a:t>Mahonnathanaam</a:t>
            </a:r>
            <a:r>
              <a:rPr lang="en-US" sz="3600" dirty="0"/>
              <a:t> </a:t>
            </a:r>
            <a:r>
              <a:rPr lang="en-US" sz="3600" dirty="0" err="1"/>
              <a:t>manoharanaam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Mama </a:t>
            </a:r>
            <a:r>
              <a:rPr lang="en-US" sz="3600" dirty="0" err="1"/>
              <a:t>priyane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E9DB7-B943-CF8D-C584-9C4A7968EE25}"/>
              </a:ext>
            </a:extLst>
          </p:cNvPr>
          <p:cNvSpPr txBox="1"/>
          <p:nvPr/>
        </p:nvSpPr>
        <p:spPr>
          <a:xfrm>
            <a:off x="76200" y="1066800"/>
            <a:ext cx="9067800" cy="19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സ്തുതിച്ചിടും ഞാന്‍ സ്തുതിച്ചിടും ഞാന്‍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മഹോന്നതനാം മനോഹരനാം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മമ പ്രിയനെ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77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276599"/>
            <a:ext cx="92964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414278"/>
            <a:ext cx="9144000" cy="3413076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b="1" dirty="0" err="1"/>
              <a:t>Kanneer</a:t>
            </a:r>
            <a:r>
              <a:rPr lang="en-US" sz="3600" b="1" dirty="0"/>
              <a:t> </a:t>
            </a:r>
            <a:r>
              <a:rPr lang="en-US" sz="3600" b="1" dirty="0" err="1"/>
              <a:t>paathayil</a:t>
            </a:r>
            <a:r>
              <a:rPr lang="en-US" sz="3600" b="1" dirty="0"/>
              <a:t> </a:t>
            </a:r>
            <a:r>
              <a:rPr lang="en-US" sz="3600" b="1" dirty="0" err="1"/>
              <a:t>ninnen</a:t>
            </a:r>
            <a:r>
              <a:rPr lang="en-US" sz="3600" b="1" dirty="0"/>
              <a:t> </a:t>
            </a:r>
            <a:r>
              <a:rPr lang="en-US" sz="3600" b="1" dirty="0" err="1"/>
              <a:t>kankale</a:t>
            </a:r>
            <a:br>
              <a:rPr lang="en-US" sz="3600" b="1" dirty="0"/>
            </a:br>
            <a:r>
              <a:rPr lang="en-US" sz="3600" b="1" dirty="0" err="1"/>
              <a:t>Kaathu</a:t>
            </a:r>
            <a:r>
              <a:rPr lang="en-US" sz="3600" b="1" dirty="0"/>
              <a:t> </a:t>
            </a:r>
            <a:r>
              <a:rPr lang="en-US" sz="3600" b="1" dirty="0" err="1"/>
              <a:t>sookshichavan</a:t>
            </a:r>
            <a:r>
              <a:rPr lang="en-US" sz="3600" b="1" dirty="0"/>
              <a:t> </a:t>
            </a:r>
            <a:r>
              <a:rPr lang="en-US" sz="3600" b="1" dirty="0" err="1"/>
              <a:t>veezhchayil</a:t>
            </a:r>
            <a:r>
              <a:rPr lang="en-US" sz="3600" b="1" dirty="0"/>
              <a:t> </a:t>
            </a:r>
            <a:r>
              <a:rPr lang="en-US" sz="3600" b="1" dirty="0" err="1"/>
              <a:t>ninnen</a:t>
            </a:r>
            <a:br>
              <a:rPr lang="en-US" sz="3600" b="1" dirty="0"/>
            </a:br>
            <a:r>
              <a:rPr lang="en-US" sz="3600" b="1" dirty="0" err="1"/>
              <a:t>Kaalkaleyum</a:t>
            </a:r>
            <a:r>
              <a:rPr lang="en-US" sz="3600" b="1" dirty="0"/>
              <a:t> </a:t>
            </a:r>
            <a:r>
              <a:rPr lang="en-US" sz="3600" b="1" dirty="0" err="1"/>
              <a:t>veezhchayenniye</a:t>
            </a:r>
            <a:r>
              <a:rPr lang="en-US" sz="3600" b="1" dirty="0"/>
              <a:t> </a:t>
            </a:r>
            <a:r>
              <a:rPr lang="en-US" sz="3600" b="1" dirty="0" err="1"/>
              <a:t>thaan</a:t>
            </a:r>
            <a:br>
              <a:rPr lang="en-US" sz="3600" b="1" dirty="0"/>
            </a:br>
            <a:r>
              <a:rPr lang="en-US" sz="3600" b="1" dirty="0" err="1"/>
              <a:t>Mruthyuvil</a:t>
            </a:r>
            <a:r>
              <a:rPr lang="en-US" sz="3600" b="1" dirty="0"/>
              <a:t> </a:t>
            </a:r>
            <a:r>
              <a:rPr lang="en-US" sz="3600" b="1" dirty="0" err="1"/>
              <a:t>ninnen</a:t>
            </a:r>
            <a:r>
              <a:rPr lang="en-US" sz="3600" b="1" dirty="0"/>
              <a:t> </a:t>
            </a:r>
            <a:r>
              <a:rPr lang="en-US" sz="3600" b="1" dirty="0" err="1"/>
              <a:t>praananeyum</a:t>
            </a:r>
            <a:br>
              <a:rPr lang="en-US" sz="3600" b="1" dirty="0"/>
            </a:br>
            <a:r>
              <a:rPr lang="en-US" sz="3600" b="1" dirty="0" err="1"/>
              <a:t>Viduthal</a:t>
            </a:r>
            <a:r>
              <a:rPr lang="en-US" sz="3600" b="1" dirty="0"/>
              <a:t> </a:t>
            </a:r>
            <a:r>
              <a:rPr lang="en-US" sz="3600" b="1" dirty="0" err="1"/>
              <a:t>cheythu</a:t>
            </a:r>
            <a:r>
              <a:rPr lang="en-US" sz="3600" b="1" dirty="0"/>
              <a:t> </a:t>
            </a:r>
            <a:r>
              <a:rPr lang="en-US" sz="3600" b="1" dirty="0" err="1"/>
              <a:t>ennenneckkumaay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1EAC24-E4D8-DEA4-1674-92D0A589E935}"/>
              </a:ext>
            </a:extLst>
          </p:cNvPr>
          <p:cNvSpPr txBox="1"/>
          <p:nvPr/>
        </p:nvSpPr>
        <p:spPr>
          <a:xfrm>
            <a:off x="152400" y="-38194"/>
            <a:ext cx="9144000" cy="3245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കണ്ണീര്‍പാതയില്‍ നിന്നെന്‍ കണ്‍കളെ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കാത്തു സൂക്ഷിച്ചവന്‍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വീഴ്ചയില്‍ നിന്നെന്‍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കാല്‍കളെയും വീഴ്ചയെന്നിയെ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താന്‍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മൃത്യുവില്‍നിന്നെന്‍ പ്രാണനേയും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വിടുതല്‍ ചെയ്തു എന്നെന്നേക്കുമായ്-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39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276599"/>
            <a:ext cx="92964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725" y="2895600"/>
            <a:ext cx="9144000" cy="3413076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3600" dirty="0" err="1"/>
              <a:t>Sthuthichidum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r>
              <a:rPr lang="en-US" sz="3600" dirty="0"/>
              <a:t> </a:t>
            </a:r>
            <a:r>
              <a:rPr lang="en-US" sz="3600" dirty="0" err="1"/>
              <a:t>szthuthichidum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br>
              <a:rPr lang="en-US" sz="3600" dirty="0"/>
            </a:br>
            <a:r>
              <a:rPr lang="en-US" sz="3600" dirty="0" err="1"/>
              <a:t>Mahonnathanaam</a:t>
            </a:r>
            <a:r>
              <a:rPr lang="en-US" sz="3600" dirty="0"/>
              <a:t> </a:t>
            </a:r>
            <a:r>
              <a:rPr lang="en-US" sz="3600" dirty="0" err="1"/>
              <a:t>manoharanaam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Mama </a:t>
            </a:r>
            <a:r>
              <a:rPr lang="en-US" sz="3600" dirty="0" err="1"/>
              <a:t>priyane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E9DB7-B943-CF8D-C584-9C4A7968EE25}"/>
              </a:ext>
            </a:extLst>
          </p:cNvPr>
          <p:cNvSpPr txBox="1"/>
          <p:nvPr/>
        </p:nvSpPr>
        <p:spPr>
          <a:xfrm>
            <a:off x="76200" y="1066800"/>
            <a:ext cx="9067800" cy="19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സ്തുതിച്ചിടും ഞാന്‍ സ്തുതിച്ചിടും ഞാന്‍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മഹോന്നതനാം മനോഹരനാം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മമ പ്രിയനെ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8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5_Default Design">
  <a:themeElements>
    <a:clrScheme name="1_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Happy Healthy">
  <a:themeElements>
    <a:clrScheme name="Office Theme 2">
      <a:dk1>
        <a:srgbClr val="333333"/>
      </a:dk1>
      <a:lt1>
        <a:srgbClr val="FFFFFF"/>
      </a:lt1>
      <a:dk2>
        <a:srgbClr val="0066CC"/>
      </a:dk2>
      <a:lt2>
        <a:srgbClr val="FFFFFF"/>
      </a:lt2>
      <a:accent1>
        <a:srgbClr val="68B4FF"/>
      </a:accent1>
      <a:accent2>
        <a:srgbClr val="9C9CFF"/>
      </a:accent2>
      <a:accent3>
        <a:srgbClr val="AAB8E2"/>
      </a:accent3>
      <a:accent4>
        <a:srgbClr val="DADADA"/>
      </a:accent4>
      <a:accent5>
        <a:srgbClr val="B9D6FF"/>
      </a:accent5>
      <a:accent6>
        <a:srgbClr val="8D8DE7"/>
      </a:accent6>
      <a:hlink>
        <a:srgbClr val="00E0CE"/>
      </a:hlink>
      <a:folHlink>
        <a:srgbClr val="DFBD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3D9FFF"/>
        </a:accent1>
        <a:accent2>
          <a:srgbClr val="7ABDFF"/>
        </a:accent2>
        <a:accent3>
          <a:srgbClr val="AAB8E2"/>
        </a:accent3>
        <a:accent4>
          <a:srgbClr val="DADADA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68B4FF"/>
        </a:accent1>
        <a:accent2>
          <a:srgbClr val="9C9CFF"/>
        </a:accent2>
        <a:accent3>
          <a:srgbClr val="AAB8E2"/>
        </a:accent3>
        <a:accent4>
          <a:srgbClr val="DADADA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CDCDFF"/>
        </a:accent1>
        <a:accent2>
          <a:srgbClr val="FDBA9E"/>
        </a:accent2>
        <a:accent3>
          <a:srgbClr val="AAB8E2"/>
        </a:accent3>
        <a:accent4>
          <a:srgbClr val="DADADA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82C1FF"/>
        </a:accent1>
        <a:accent2>
          <a:srgbClr val="F8C1EB"/>
        </a:accent2>
        <a:accent3>
          <a:srgbClr val="AAB8E2"/>
        </a:accent3>
        <a:accent4>
          <a:srgbClr val="DADADA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D9FFF"/>
        </a:accent1>
        <a:accent2>
          <a:srgbClr val="7ABDFF"/>
        </a:accent2>
        <a:accent3>
          <a:srgbClr val="FFFFFF"/>
        </a:accent3>
        <a:accent4>
          <a:srgbClr val="000000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8B4FF"/>
        </a:accent1>
        <a:accent2>
          <a:srgbClr val="9C9CFF"/>
        </a:accent2>
        <a:accent3>
          <a:srgbClr val="FFFFFF"/>
        </a:accent3>
        <a:accent4>
          <a:srgbClr val="000000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CDFF"/>
        </a:accent1>
        <a:accent2>
          <a:srgbClr val="FDBA9E"/>
        </a:accent2>
        <a:accent3>
          <a:srgbClr val="FFFFFF"/>
        </a:accent3>
        <a:accent4>
          <a:srgbClr val="000000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2C1FF"/>
        </a:accent1>
        <a:accent2>
          <a:srgbClr val="F8C1EB"/>
        </a:accent2>
        <a:accent3>
          <a:srgbClr val="FFFFFF"/>
        </a:accent3>
        <a:accent4>
          <a:srgbClr val="000000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2">
      <a:dk1>
        <a:srgbClr val="333333"/>
      </a:dk1>
      <a:lt1>
        <a:srgbClr val="FFFFFF"/>
      </a:lt1>
      <a:dk2>
        <a:srgbClr val="0066CC"/>
      </a:dk2>
      <a:lt2>
        <a:srgbClr val="FFFFFF"/>
      </a:lt2>
      <a:accent1>
        <a:srgbClr val="68B4FF"/>
      </a:accent1>
      <a:accent2>
        <a:srgbClr val="9C9CFF"/>
      </a:accent2>
      <a:accent3>
        <a:srgbClr val="AAB8E2"/>
      </a:accent3>
      <a:accent4>
        <a:srgbClr val="DADADA"/>
      </a:accent4>
      <a:accent5>
        <a:srgbClr val="B9D6FF"/>
      </a:accent5>
      <a:accent6>
        <a:srgbClr val="8D8DE7"/>
      </a:accent6>
      <a:hlink>
        <a:srgbClr val="00E0CE"/>
      </a:hlink>
      <a:folHlink>
        <a:srgbClr val="DFBD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3D9FFF"/>
        </a:accent1>
        <a:accent2>
          <a:srgbClr val="7ABDFF"/>
        </a:accent2>
        <a:accent3>
          <a:srgbClr val="AAB8E2"/>
        </a:accent3>
        <a:accent4>
          <a:srgbClr val="DADADA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68B4FF"/>
        </a:accent1>
        <a:accent2>
          <a:srgbClr val="9C9CFF"/>
        </a:accent2>
        <a:accent3>
          <a:srgbClr val="AAB8E2"/>
        </a:accent3>
        <a:accent4>
          <a:srgbClr val="DADADA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CDCDFF"/>
        </a:accent1>
        <a:accent2>
          <a:srgbClr val="FDBA9E"/>
        </a:accent2>
        <a:accent3>
          <a:srgbClr val="AAB8E2"/>
        </a:accent3>
        <a:accent4>
          <a:srgbClr val="DADADA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82C1FF"/>
        </a:accent1>
        <a:accent2>
          <a:srgbClr val="F8C1EB"/>
        </a:accent2>
        <a:accent3>
          <a:srgbClr val="AAB8E2"/>
        </a:accent3>
        <a:accent4>
          <a:srgbClr val="DADADA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D9FFF"/>
        </a:accent1>
        <a:accent2>
          <a:srgbClr val="7ABDFF"/>
        </a:accent2>
        <a:accent3>
          <a:srgbClr val="FFFFFF"/>
        </a:accent3>
        <a:accent4>
          <a:srgbClr val="000000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8B4FF"/>
        </a:accent1>
        <a:accent2>
          <a:srgbClr val="9C9CFF"/>
        </a:accent2>
        <a:accent3>
          <a:srgbClr val="FFFFFF"/>
        </a:accent3>
        <a:accent4>
          <a:srgbClr val="000000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CDFF"/>
        </a:accent1>
        <a:accent2>
          <a:srgbClr val="FDBA9E"/>
        </a:accent2>
        <a:accent3>
          <a:srgbClr val="FFFFFF"/>
        </a:accent3>
        <a:accent4>
          <a:srgbClr val="000000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2C1FF"/>
        </a:accent1>
        <a:accent2>
          <a:srgbClr val="F8C1EB"/>
        </a:accent2>
        <a:accent3>
          <a:srgbClr val="FFFFFF"/>
        </a:accent3>
        <a:accent4>
          <a:srgbClr val="000000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Kid Art 4">
  <a:themeElements>
    <a:clrScheme name="Office Theme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1_Default Design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iterature 3">
  <a:themeElements>
    <a:clrScheme name="Office Theme 6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B29800"/>
      </a:accent1>
      <a:accent2>
        <a:srgbClr val="C97C3C"/>
      </a:accent2>
      <a:accent3>
        <a:srgbClr val="FFFFFF"/>
      </a:accent3>
      <a:accent4>
        <a:srgbClr val="000000"/>
      </a:accent4>
      <a:accent5>
        <a:srgbClr val="D5CAAA"/>
      </a:accent5>
      <a:accent6>
        <a:srgbClr val="B67035"/>
      </a:accent6>
      <a:hlink>
        <a:srgbClr val="A66C00"/>
      </a:hlink>
      <a:folHlink>
        <a:srgbClr val="BF4F43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Default Design">
  <a:themeElements>
    <a:clrScheme name="1_Default Design 6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B29800"/>
      </a:accent1>
      <a:accent2>
        <a:srgbClr val="C97C3C"/>
      </a:accent2>
      <a:accent3>
        <a:srgbClr val="FFFFFF"/>
      </a:accent3>
      <a:accent4>
        <a:srgbClr val="000000"/>
      </a:accent4>
      <a:accent5>
        <a:srgbClr val="D5CAAA"/>
      </a:accent5>
      <a:accent6>
        <a:srgbClr val="B67035"/>
      </a:accent6>
      <a:hlink>
        <a:srgbClr val="A66C00"/>
      </a:hlink>
      <a:folHlink>
        <a:srgbClr val="BF4F4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Blue Lilac Circles">
  <a:themeElements>
    <a:clrScheme name="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902</TotalTime>
  <Words>173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Aptos</vt:lpstr>
      <vt:lpstr>Aptos Display</vt:lpstr>
      <vt:lpstr>Arial</vt:lpstr>
      <vt:lpstr>Times New Roman</vt:lpstr>
      <vt:lpstr>Autumn 8</vt:lpstr>
      <vt:lpstr>1_Default Design</vt:lpstr>
      <vt:lpstr>Happy Healthy</vt:lpstr>
      <vt:lpstr>2_Default Design</vt:lpstr>
      <vt:lpstr>Kid Art 4</vt:lpstr>
      <vt:lpstr>3_Default Design</vt:lpstr>
      <vt:lpstr>Literature 3</vt:lpstr>
      <vt:lpstr>4_Default Design</vt:lpstr>
      <vt:lpstr>Blue Lilac Circles</vt:lpstr>
      <vt:lpstr>5_Default Design</vt:lpstr>
      <vt:lpstr>Office Theme</vt:lpstr>
      <vt:lpstr>Sthuthichidum njaan szthuthichidum njaan Mahonnathanaam manoharanaam  Mama priyane</vt:lpstr>
      <vt:lpstr>Paapam pokkiyen shaapam neekki-van thaapam theerthavane - Ennum sthuthikkum veenu namikkum Paadipukazhthidum njaan Snehanidhe krupaa pathiye Karunaanadiye paramaanandamaay</vt:lpstr>
      <vt:lpstr>Sthuthichidum njaan szthuthichidum njaan Mahonnathanaam manoharanaam  Mama priyane</vt:lpstr>
      <vt:lpstr>Kaanaathakannu paapakkuzhiyilveenu valanjidave Thediyenneyum nallidayan paadu sahichadhikam - Thankaninam vilayaay koduthu En priyanenneyum veendeduthu</vt:lpstr>
      <vt:lpstr>Sthuthichidum njaan szthuthichidum njaan Mahonnathanaam manoharanaam  Mama priyane</vt:lpstr>
      <vt:lpstr>Kanneer paathayil ninnen kankale Kaathu sookshichavan veezhchayil ninnen Kaalkaleyum veezhchayenniye thaan Mruthyuvil ninnen praananeyum Viduthal cheythu ennenneckkumaay</vt:lpstr>
      <vt:lpstr>Sthuthichidum njaan szthuthichidum njaan Mahonnathanaam manoharanaam  Mama priyane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സ്തുതിച്ചിടും ഞാന്‍ സ്തുതിച്ചിടും </dc:title>
  <dc:subject>40</dc:subject>
  <dc:creator>ABCA Hall</dc:creator>
  <cp:keywords>Formatting Pending</cp:keywords>
  <cp:lastModifiedBy>Shaji Varghese</cp:lastModifiedBy>
  <cp:revision>30</cp:revision>
  <dcterms:created xsi:type="dcterms:W3CDTF">2013-05-09T16:28:24Z</dcterms:created>
  <dcterms:modified xsi:type="dcterms:W3CDTF">2024-06-17T07:14:37Z</dcterms:modified>
  <cp:contentStatus/>
</cp:coreProperties>
</file>